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97C5AC-C314-22C6-0822-5F257A985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54099CE-8B13-0AE6-FAAA-4842B520D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8ECEEC-95C0-9BD1-ACC4-A5D0AE6AF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8EEA-5DC4-BD42-993A-120503E9088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4B2B7D-9474-A69C-7AC2-617D809B1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D3F520-1F6A-DA51-5047-F8C7D959A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5DF4-2064-9549-B1FA-95CB7FBA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0803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92BFB7-BDA4-A2BC-8093-957319131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022696A-DB66-73F2-D190-EA5531BBB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5C300E-73B6-2A40-3EB7-C97996356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8EEA-5DC4-BD42-993A-120503E9088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3D0ACD-F1AC-4519-ADF1-AF53554AA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0B2034-14DB-D547-002A-C54525E05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5DF4-2064-9549-B1FA-95CB7FBA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3708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A3A07E-3519-0D43-7677-4D6DF4822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CFF08B-0BB0-A973-19AF-16CD91511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BBEB79-033B-E33C-D11C-F5370D110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8EEA-5DC4-BD42-993A-120503E9088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B6DF63-E077-79DB-E2DD-99695F5A0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590DDED-1214-F880-2EA4-AEBC8A11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5DF4-2064-9549-B1FA-95CB7FBA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7886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F88ECF-3879-FE01-7B66-2C305A297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E44A20B-4373-B73D-2085-CAABEDA31B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FA20DDD-28CE-BCCF-E368-7CE3331CF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1776A9C-2A13-E38E-7146-6A99B3FB2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8EEA-5DC4-BD42-993A-120503E9088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DCC1FD1-3D15-3941-6C55-0D5AFD534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C83163A-CD20-E583-C984-BF740B108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5DF4-2064-9549-B1FA-95CB7FBA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8993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FDB42C-D647-D51C-8456-3F3D28674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27A8387-8207-2639-6BC5-ED12F19A1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DD62648-0CE2-0FB7-7B8A-E7BC611BC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4AAA428-7CD2-3736-35DE-51A278477B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9374AA1-B646-037B-601B-A1EE6FFC9B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580C0DE-5CDB-8A5B-798E-823B8BE83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8EEA-5DC4-BD42-993A-120503E9088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394189F-5B97-19A6-A8C5-405176501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A815E51-1625-6E4E-2010-44CF356AA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5DF4-2064-9549-B1FA-95CB7FBA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4895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5D5DD9-8BD5-38BD-EF80-5A0D0B921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8090709-43D7-8821-7724-8811AB5D8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8EEA-5DC4-BD42-993A-120503E9088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6BCFB32-569E-214C-E5E2-AAD1E580C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1364D63-5754-156B-847F-515B338B1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5DF4-2064-9549-B1FA-95CB7FBA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6189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B526177-8FA0-1139-BF47-4FA9793D8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8EEA-5DC4-BD42-993A-120503E9088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1C750E0-3E95-CA1D-587A-2E0617EC8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9D69D90-B288-2356-1E40-DBB255B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5DF4-2064-9549-B1FA-95CB7FBA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1001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7E1C1E-8C67-3BD9-E786-1EBB9F933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03B69D-409E-A3F6-9389-B20F8F44C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0C51815-1A27-72AE-458F-997577BDE9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65DC460-82EB-77AE-515B-AF41E3973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8EEA-5DC4-BD42-993A-120503E9088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6771F67-3C45-65A0-EFEB-5508E7DEA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3B195C2-3015-3C94-D02D-1F947DF3C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5DF4-2064-9549-B1FA-95CB7FBA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9549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CE82D1-109C-5F59-0E13-F7B15ED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1F1FF82-906D-90DE-D237-B913F36BA5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ECB43B0-4209-4BFD-31FB-AAFC923B21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07C4CB6-EAB4-0CF2-97F2-268ECEB68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8EEA-5DC4-BD42-993A-120503E9088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80619EC-2158-9018-1D58-5C91ED7F4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5B6C9E6-949F-E9D2-BCDA-EE59D3F6A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5DF4-2064-9549-B1FA-95CB7FBA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73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AF497F-8C39-2A1B-4B53-29CFEAD1A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87D794F-85A4-14E7-0A5B-CCE9630B8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D7B087-19DC-95BD-0201-482C00764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8EEA-5DC4-BD42-993A-120503E9088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AB4A27A-ED90-86E9-FD6F-DE6D9DCB0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F41FC5-B713-0EA6-1648-C20318491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5DF4-2064-9549-B1FA-95CB7FBA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3036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1D69081-9510-49D9-BE78-96C2FC791E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12052B0-68BA-8616-F452-71B5735EE6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B901F1-7742-7CE4-28E0-ACD5107C4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8EEA-5DC4-BD42-993A-120503E9088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B9D28B2-1764-7B02-705A-5B1BE8EFA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BBFB99-024F-A300-26EF-465D39BFF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5DF4-2064-9549-B1FA-95CB7FBA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631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C39D0CC-A2FC-CF04-8160-4AD3FC8E4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8210B32-585A-03F2-7D6A-3B76632B2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ED3BCA0-42E7-0594-4353-E204B061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C8EEA-5DC4-BD42-993A-120503E90880}" type="datetimeFigureOut">
              <a:rPr lang="en-US" smtClean="0"/>
              <a:pPr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C9D86A-E563-529F-14AD-5192DE3F0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2D3652F-46A1-5FC2-3272-3509F52DC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85DF4-2064-9549-B1FA-95CB7FBA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9276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0D143-937D-AE54-984A-A4864E9121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4B2EC6D-BC91-9F3C-7BB4-CFB81C5E7D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BD1E7F5-250A-9326-452D-4981040EE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8180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EA9BABA8-D26E-FD9B-1697-7693527889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2249" y="1825625"/>
            <a:ext cx="3267501" cy="4351338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06DB8ADD-AA4A-1C67-E35E-5926F3A8D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150" y="0"/>
            <a:ext cx="111443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1355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0691456-5E98-6FB0-320D-9F33FC2FE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1026" y="0"/>
            <a:ext cx="10858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1616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60BE4FF-596A-3E1D-A2E6-9003BE697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150" y="0"/>
            <a:ext cx="10715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2570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4954B2F-CCE5-A1A9-833C-9049810A9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74" y="0"/>
            <a:ext cx="111443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5426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B8202FD8-E873-5730-E9F9-E96CD7BCC8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150" y="0"/>
            <a:ext cx="11144328" cy="6858000"/>
          </a:xfrm>
        </p:spPr>
      </p:pic>
    </p:spTree>
    <p:extLst>
      <p:ext uri="{BB962C8B-B14F-4D97-AF65-F5344CB8AC3E}">
        <p14:creationId xmlns:p14="http://schemas.microsoft.com/office/powerpoint/2010/main" xmlns="" val="4102459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A3C8B0CE-E29F-F694-D134-EBC11EF7F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712" y="214290"/>
            <a:ext cx="10858576" cy="664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8384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9753EA1-AA0A-A75B-8D12-A6C52F8F8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712" y="285728"/>
            <a:ext cx="11072890" cy="628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561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A2A9D46C-C76C-9594-7B73-5EAA6BFA9C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3902" y="1"/>
            <a:ext cx="10501386" cy="6857999"/>
          </a:xfrm>
        </p:spPr>
      </p:pic>
    </p:spTree>
    <p:extLst>
      <p:ext uri="{BB962C8B-B14F-4D97-AF65-F5344CB8AC3E}">
        <p14:creationId xmlns:p14="http://schemas.microsoft.com/office/powerpoint/2010/main" xmlns="" val="1216205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AAAD9F4-162C-3339-2902-0FB1110E1D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1026" y="0"/>
            <a:ext cx="10858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2358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003DB8B1-0184-20D7-9650-436DB9CBC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398" y="285728"/>
            <a:ext cx="11572956" cy="657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5885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0E4D80A-7585-D417-2A49-ADC93D629A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9588" y="142852"/>
            <a:ext cx="10787138" cy="6429420"/>
          </a:xfrm>
        </p:spPr>
      </p:pic>
    </p:spTree>
    <p:extLst>
      <p:ext uri="{BB962C8B-B14F-4D97-AF65-F5344CB8AC3E}">
        <p14:creationId xmlns:p14="http://schemas.microsoft.com/office/powerpoint/2010/main" xmlns="" val="3008796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muskan002038@gmail.com</dc:creator>
  <cp:lastModifiedBy>Admin</cp:lastModifiedBy>
  <cp:revision>2</cp:revision>
  <dcterms:created xsi:type="dcterms:W3CDTF">2022-08-05T12:32:14Z</dcterms:created>
  <dcterms:modified xsi:type="dcterms:W3CDTF">2022-08-17T23:26:05Z</dcterms:modified>
</cp:coreProperties>
</file>